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8"/>
  </p:notesMasterIdLst>
  <p:sldIdLst>
    <p:sldId id="256" r:id="rId2"/>
    <p:sldId id="282" r:id="rId3"/>
    <p:sldId id="257" r:id="rId4"/>
    <p:sldId id="309" r:id="rId5"/>
    <p:sldId id="310" r:id="rId6"/>
    <p:sldId id="311" r:id="rId7"/>
    <p:sldId id="312" r:id="rId8"/>
    <p:sldId id="313" r:id="rId9"/>
    <p:sldId id="314" r:id="rId10"/>
    <p:sldId id="315" r:id="rId11"/>
    <p:sldId id="316" r:id="rId12"/>
    <p:sldId id="317" r:id="rId13"/>
    <p:sldId id="318" r:id="rId14"/>
    <p:sldId id="319" r:id="rId15"/>
    <p:sldId id="320" r:id="rId16"/>
    <p:sldId id="321" r:id="rId17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9"/>
      <p:bold r:id="rId20"/>
      <p:italic r:id="rId21"/>
      <p:boldItalic r:id="rId22"/>
    </p:embeddedFont>
    <p:embeddedFont>
      <p:font typeface="Fira Sans SemiBold" panose="020B0603050000020004" pitchFamily="34" charset="0"/>
      <p:regular r:id="rId23"/>
      <p:bold r:id="rId24"/>
      <p:italic r:id="rId25"/>
      <p:boldItalic r:id="rId26"/>
    </p:embeddedFont>
    <p:embeddedFont>
      <p:font typeface="Spirax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6ED06C-F5F1-4AA3-A294-533428B08041}">
  <a:tblStyle styleId="{526ED06C-F5F1-4AA3-A294-533428B080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6c32170d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6c32170d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16b8832c707_0_27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16b8832c707_0_27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1008175"/>
            <a:ext cx="4146000" cy="1812300"/>
          </a:xfrm>
          <a:prstGeom prst="rect">
            <a:avLst/>
          </a:prstGeom>
          <a:effectLst>
            <a:outerShdw blurRad="214313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3725825"/>
            <a:ext cx="4146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>
            <a:off x="8751725" y="7337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>
            <a:off x="446375" y="116113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4">
            <a:alphaModFix/>
          </a:blip>
          <a:srcRect t="22118"/>
          <a:stretch/>
        </p:blipFill>
        <p:spPr>
          <a:xfrm>
            <a:off x="613934" y="330250"/>
            <a:ext cx="451283" cy="4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>
            <a:off x="114200" y="472400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 l="57543" t="7839" r="36341" b="86267"/>
          <a:stretch/>
        </p:blipFill>
        <p:spPr>
          <a:xfrm>
            <a:off x="482950" y="909963"/>
            <a:ext cx="231624" cy="22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>
            <a:off x="8428900" y="1102775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3">
            <a:alphaModFix/>
          </a:blip>
          <a:srcRect l="57543" t="7839" r="36341" b="86267"/>
          <a:stretch/>
        </p:blipFill>
        <p:spPr>
          <a:xfrm>
            <a:off x="8797400" y="1221338"/>
            <a:ext cx="231624" cy="22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5">
            <a:alphaModFix/>
          </a:blip>
          <a:srcRect l="13073"/>
          <a:stretch/>
        </p:blipFill>
        <p:spPr>
          <a:xfrm rot="-9000067">
            <a:off x="8005908" y="213234"/>
            <a:ext cx="1065959" cy="7948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>
            <a:off x="223950" y="3692963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 rotWithShape="1">
          <a:blip r:embed="rId5">
            <a:alphaModFix/>
          </a:blip>
          <a:srcRect l="13073"/>
          <a:stretch/>
        </p:blipFill>
        <p:spPr>
          <a:xfrm rot="1549395">
            <a:off x="65783" y="4112547"/>
            <a:ext cx="1065959" cy="7948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 rotWithShape="1">
          <a:blip r:embed="rId4">
            <a:alphaModFix/>
          </a:blip>
          <a:srcRect t="22118"/>
          <a:stretch/>
        </p:blipFill>
        <p:spPr>
          <a:xfrm>
            <a:off x="1094961" y="4204688"/>
            <a:ext cx="304779" cy="2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 l="57543" t="7839" r="36341" b="86267"/>
          <a:stretch/>
        </p:blipFill>
        <p:spPr>
          <a:xfrm rot="10800000">
            <a:off x="8423068" y="4318913"/>
            <a:ext cx="231624" cy="22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>
            <a:off x="1251650" y="469267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 rot="10800000">
            <a:off x="8774555" y="454212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 rot="10800000">
            <a:off x="8559715" y="4885091"/>
            <a:ext cx="167552" cy="19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75" name="Google Shape;75;p6"/>
          <p:cNvPicPr preferRelativeResize="0"/>
          <p:nvPr/>
        </p:nvPicPr>
        <p:blipFill rotWithShape="1">
          <a:blip r:embed="rId3">
            <a:alphaModFix/>
          </a:blip>
          <a:srcRect t="22118"/>
          <a:stretch/>
        </p:blipFill>
        <p:spPr>
          <a:xfrm>
            <a:off x="7318534" y="35525"/>
            <a:ext cx="451283" cy="4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6"/>
          <p:cNvPicPr preferRelativeResize="0"/>
          <p:nvPr/>
        </p:nvPicPr>
        <p:blipFill rotWithShape="1">
          <a:blip r:embed="rId4">
            <a:alphaModFix/>
          </a:blip>
          <a:srcRect l="41289" t="9624" r="54286" b="85330"/>
          <a:stretch/>
        </p:blipFill>
        <p:spPr>
          <a:xfrm>
            <a:off x="8809075" y="91588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34148" y="160162"/>
            <a:ext cx="910207" cy="9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6"/>
          <p:cNvPicPr preferRelativeResize="0"/>
          <p:nvPr/>
        </p:nvPicPr>
        <p:blipFill rotWithShape="1">
          <a:blip r:embed="rId4">
            <a:alphaModFix/>
          </a:blip>
          <a:srcRect l="49101" t="5046" r="43577" b="87652"/>
          <a:stretch/>
        </p:blipFill>
        <p:spPr>
          <a:xfrm>
            <a:off x="8658600" y="1100550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6"/>
          <p:cNvPicPr preferRelativeResize="0"/>
          <p:nvPr/>
        </p:nvPicPr>
        <p:blipFill rotWithShape="1">
          <a:blip r:embed="rId3">
            <a:alphaModFix/>
          </a:blip>
          <a:srcRect t="22118"/>
          <a:stretch/>
        </p:blipFill>
        <p:spPr>
          <a:xfrm>
            <a:off x="303086" y="4174238"/>
            <a:ext cx="304779" cy="2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6"/>
          <p:cNvPicPr preferRelativeResize="0"/>
          <p:nvPr/>
        </p:nvPicPr>
        <p:blipFill rotWithShape="1">
          <a:blip r:embed="rId4">
            <a:alphaModFix/>
          </a:blip>
          <a:srcRect l="49101" t="5046" r="43577" b="87652"/>
          <a:stretch/>
        </p:blipFill>
        <p:spPr>
          <a:xfrm>
            <a:off x="179650" y="466222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6"/>
          <p:cNvPicPr preferRelativeResize="0"/>
          <p:nvPr/>
        </p:nvPicPr>
        <p:blipFill rotWithShape="1">
          <a:blip r:embed="rId4">
            <a:alphaModFix/>
          </a:blip>
          <a:srcRect l="41289" t="9624" r="54286" b="85330"/>
          <a:stretch/>
        </p:blipFill>
        <p:spPr>
          <a:xfrm>
            <a:off x="767725" y="4818213"/>
            <a:ext cx="167552" cy="19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83675"/>
            <a:ext cx="6576000" cy="1511100"/>
          </a:xfrm>
          <a:prstGeom prst="rect">
            <a:avLst/>
          </a:prstGeom>
          <a:effectLst>
            <a:outerShdw blurRad="185738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1" name="Google Shape;131;p11"/>
          <p:cNvSpPr txBox="1">
            <a:spLocks noGrp="1"/>
          </p:cNvSpPr>
          <p:nvPr>
            <p:ph type="subTitle" idx="1"/>
          </p:nvPr>
        </p:nvSpPr>
        <p:spPr>
          <a:xfrm>
            <a:off x="1284000" y="3094825"/>
            <a:ext cx="65760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32" name="Google Shape;132;p11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>
            <a:off x="114200" y="472400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1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>
            <a:off x="446375" y="116113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1"/>
          <p:cNvPicPr preferRelativeResize="0"/>
          <p:nvPr/>
        </p:nvPicPr>
        <p:blipFill rotWithShape="1">
          <a:blip r:embed="rId3">
            <a:alphaModFix/>
          </a:blip>
          <a:srcRect l="57543" t="7839" r="36341" b="86267"/>
          <a:stretch/>
        </p:blipFill>
        <p:spPr>
          <a:xfrm>
            <a:off x="482950" y="909963"/>
            <a:ext cx="231624" cy="22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1"/>
          <p:cNvPicPr preferRelativeResize="0"/>
          <p:nvPr/>
        </p:nvPicPr>
        <p:blipFill rotWithShape="1">
          <a:blip r:embed="rId4">
            <a:alphaModFix/>
          </a:blip>
          <a:srcRect l="13073"/>
          <a:stretch/>
        </p:blipFill>
        <p:spPr>
          <a:xfrm rot="1549395">
            <a:off x="65783" y="4112547"/>
            <a:ext cx="1065959" cy="7948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1"/>
          <p:cNvPicPr preferRelativeResize="0"/>
          <p:nvPr/>
        </p:nvPicPr>
        <p:blipFill rotWithShape="1">
          <a:blip r:embed="rId5">
            <a:alphaModFix/>
          </a:blip>
          <a:srcRect t="22118"/>
          <a:stretch/>
        </p:blipFill>
        <p:spPr>
          <a:xfrm>
            <a:off x="1094961" y="4204688"/>
            <a:ext cx="304779" cy="2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1"/>
          <p:cNvPicPr preferRelativeResize="0"/>
          <p:nvPr/>
        </p:nvPicPr>
        <p:blipFill rotWithShape="1">
          <a:blip r:embed="rId5">
            <a:alphaModFix/>
          </a:blip>
          <a:srcRect t="22118"/>
          <a:stretch/>
        </p:blipFill>
        <p:spPr>
          <a:xfrm>
            <a:off x="613934" y="330250"/>
            <a:ext cx="451283" cy="4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1"/>
          <p:cNvPicPr preferRelativeResize="0"/>
          <p:nvPr/>
        </p:nvPicPr>
        <p:blipFill rotWithShape="1">
          <a:blip r:embed="rId4">
            <a:alphaModFix/>
          </a:blip>
          <a:srcRect l="13073"/>
          <a:stretch/>
        </p:blipFill>
        <p:spPr>
          <a:xfrm rot="-9000067">
            <a:off x="8005908" y="213234"/>
            <a:ext cx="1065959" cy="7948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1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>
            <a:off x="8428900" y="1102775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1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>
            <a:off x="8751725" y="7337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1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>
            <a:off x="223950" y="3692963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1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>
            <a:off x="1251650" y="469267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1"/>
          <p:cNvPicPr preferRelativeResize="0"/>
          <p:nvPr/>
        </p:nvPicPr>
        <p:blipFill rotWithShape="1">
          <a:blip r:embed="rId3">
            <a:alphaModFix/>
          </a:blip>
          <a:srcRect l="57543" t="7839" r="36341" b="86267"/>
          <a:stretch/>
        </p:blipFill>
        <p:spPr>
          <a:xfrm>
            <a:off x="8797400" y="1221338"/>
            <a:ext cx="231624" cy="22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1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 rot="10800000">
            <a:off x="8774555" y="454212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1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 rot="10800000">
            <a:off x="8559715" y="4885091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1"/>
          <p:cNvPicPr preferRelativeResize="0"/>
          <p:nvPr/>
        </p:nvPicPr>
        <p:blipFill rotWithShape="1">
          <a:blip r:embed="rId3">
            <a:alphaModFix/>
          </a:blip>
          <a:srcRect l="57543" t="7839" r="36341" b="86267"/>
          <a:stretch/>
        </p:blipFill>
        <p:spPr>
          <a:xfrm rot="10800000">
            <a:off x="8423068" y="4318913"/>
            <a:ext cx="231624" cy="22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4"/>
          <p:cNvPicPr preferRelativeResize="0"/>
          <p:nvPr/>
        </p:nvPicPr>
        <p:blipFill rotWithShape="1">
          <a:blip r:embed="rId3">
            <a:alphaModFix/>
          </a:blip>
          <a:srcRect l="17845" r="8074"/>
          <a:stretch/>
        </p:blipFill>
        <p:spPr>
          <a:xfrm>
            <a:off x="8024375" y="136225"/>
            <a:ext cx="854052" cy="119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4"/>
          <p:cNvPicPr preferRelativeResize="0"/>
          <p:nvPr/>
        </p:nvPicPr>
        <p:blipFill rotWithShape="1">
          <a:blip r:embed="rId4">
            <a:alphaModFix/>
          </a:blip>
          <a:srcRect l="49101" t="5046" r="43577" b="87652"/>
          <a:stretch/>
        </p:blipFill>
        <p:spPr>
          <a:xfrm>
            <a:off x="8779700" y="9347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4"/>
          <p:cNvPicPr preferRelativeResize="0"/>
          <p:nvPr/>
        </p:nvPicPr>
        <p:blipFill rotWithShape="1">
          <a:blip r:embed="rId4">
            <a:alphaModFix/>
          </a:blip>
          <a:srcRect l="41289" t="9624" r="54286" b="85330"/>
          <a:stretch/>
        </p:blipFill>
        <p:spPr>
          <a:xfrm>
            <a:off x="7725025" y="136213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4"/>
          <p:cNvPicPr preferRelativeResize="0"/>
          <p:nvPr/>
        </p:nvPicPr>
        <p:blipFill rotWithShape="1">
          <a:blip r:embed="rId5">
            <a:alphaModFix/>
          </a:blip>
          <a:srcRect t="22118"/>
          <a:stretch/>
        </p:blipFill>
        <p:spPr>
          <a:xfrm>
            <a:off x="8692709" y="1352800"/>
            <a:ext cx="451283" cy="4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24"/>
          <p:cNvPicPr preferRelativeResize="0"/>
          <p:nvPr/>
        </p:nvPicPr>
        <p:blipFill rotWithShape="1">
          <a:blip r:embed="rId5">
            <a:alphaModFix/>
          </a:blip>
          <a:srcRect t="22118"/>
          <a:stretch/>
        </p:blipFill>
        <p:spPr>
          <a:xfrm>
            <a:off x="171711" y="4459613"/>
            <a:ext cx="304779" cy="2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4"/>
          <p:cNvPicPr preferRelativeResize="0"/>
          <p:nvPr/>
        </p:nvPicPr>
        <p:blipFill rotWithShape="1">
          <a:blip r:embed="rId4">
            <a:alphaModFix/>
          </a:blip>
          <a:srcRect l="41289" t="9624" r="54286" b="85330"/>
          <a:stretch/>
        </p:blipFill>
        <p:spPr>
          <a:xfrm>
            <a:off x="418575" y="4065738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4"/>
          <p:cNvPicPr preferRelativeResize="0"/>
          <p:nvPr/>
        </p:nvPicPr>
        <p:blipFill rotWithShape="1">
          <a:blip r:embed="rId4">
            <a:alphaModFix/>
          </a:blip>
          <a:srcRect l="49101" t="5046" r="43577" b="87652"/>
          <a:stretch/>
        </p:blipFill>
        <p:spPr>
          <a:xfrm>
            <a:off x="646150" y="4736175"/>
            <a:ext cx="277299" cy="276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148" y="160162"/>
            <a:ext cx="910207" cy="94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25"/>
          <p:cNvPicPr preferRelativeResize="0"/>
          <p:nvPr/>
        </p:nvPicPr>
        <p:blipFill rotWithShape="1">
          <a:blip r:embed="rId4">
            <a:alphaModFix/>
          </a:blip>
          <a:srcRect l="49101" t="5046" r="43577" b="87652"/>
          <a:stretch/>
        </p:blipFill>
        <p:spPr>
          <a:xfrm>
            <a:off x="8658600" y="1100550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5"/>
          <p:cNvPicPr preferRelativeResize="0"/>
          <p:nvPr/>
        </p:nvPicPr>
        <p:blipFill rotWithShape="1">
          <a:blip r:embed="rId4">
            <a:alphaModFix/>
          </a:blip>
          <a:srcRect l="41289" t="9624" r="54286" b="85330"/>
          <a:stretch/>
        </p:blipFill>
        <p:spPr>
          <a:xfrm>
            <a:off x="8809075" y="91588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25"/>
          <p:cNvPicPr preferRelativeResize="0"/>
          <p:nvPr/>
        </p:nvPicPr>
        <p:blipFill rotWithShape="1">
          <a:blip r:embed="rId5">
            <a:alphaModFix/>
          </a:blip>
          <a:srcRect t="22118"/>
          <a:stretch/>
        </p:blipFill>
        <p:spPr>
          <a:xfrm>
            <a:off x="7318534" y="35525"/>
            <a:ext cx="451283" cy="4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25"/>
          <p:cNvPicPr preferRelativeResize="0"/>
          <p:nvPr/>
        </p:nvPicPr>
        <p:blipFill rotWithShape="1">
          <a:blip r:embed="rId5">
            <a:alphaModFix/>
          </a:blip>
          <a:srcRect t="22118"/>
          <a:stretch/>
        </p:blipFill>
        <p:spPr>
          <a:xfrm>
            <a:off x="303086" y="4174238"/>
            <a:ext cx="304779" cy="2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5"/>
          <p:cNvPicPr preferRelativeResize="0"/>
          <p:nvPr/>
        </p:nvPicPr>
        <p:blipFill rotWithShape="1">
          <a:blip r:embed="rId4">
            <a:alphaModFix/>
          </a:blip>
          <a:srcRect l="41289" t="9624" r="54286" b="85330"/>
          <a:stretch/>
        </p:blipFill>
        <p:spPr>
          <a:xfrm>
            <a:off x="767725" y="4818213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25"/>
          <p:cNvPicPr preferRelativeResize="0"/>
          <p:nvPr/>
        </p:nvPicPr>
        <p:blipFill rotWithShape="1">
          <a:blip r:embed="rId4">
            <a:alphaModFix/>
          </a:blip>
          <a:srcRect l="49101" t="5046" r="43577" b="87652"/>
          <a:stretch/>
        </p:blipFill>
        <p:spPr>
          <a:xfrm>
            <a:off x="179650" y="4662225"/>
            <a:ext cx="277299" cy="276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6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>
            <a:off x="114200" y="472400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6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>
            <a:off x="446375" y="116113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6"/>
          <p:cNvPicPr preferRelativeResize="0"/>
          <p:nvPr/>
        </p:nvPicPr>
        <p:blipFill rotWithShape="1">
          <a:blip r:embed="rId3">
            <a:alphaModFix/>
          </a:blip>
          <a:srcRect l="57543" t="7839" r="36341" b="86267"/>
          <a:stretch/>
        </p:blipFill>
        <p:spPr>
          <a:xfrm>
            <a:off x="482950" y="909963"/>
            <a:ext cx="231624" cy="22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6"/>
          <p:cNvPicPr preferRelativeResize="0"/>
          <p:nvPr/>
        </p:nvPicPr>
        <p:blipFill rotWithShape="1">
          <a:blip r:embed="rId4">
            <a:alphaModFix/>
          </a:blip>
          <a:srcRect l="13073"/>
          <a:stretch/>
        </p:blipFill>
        <p:spPr>
          <a:xfrm rot="1549395">
            <a:off x="65783" y="4112547"/>
            <a:ext cx="1065959" cy="7948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6"/>
          <p:cNvPicPr preferRelativeResize="0"/>
          <p:nvPr/>
        </p:nvPicPr>
        <p:blipFill rotWithShape="1">
          <a:blip r:embed="rId5">
            <a:alphaModFix/>
          </a:blip>
          <a:srcRect t="22118"/>
          <a:stretch/>
        </p:blipFill>
        <p:spPr>
          <a:xfrm>
            <a:off x="1094961" y="4204688"/>
            <a:ext cx="304779" cy="27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26"/>
          <p:cNvPicPr preferRelativeResize="0"/>
          <p:nvPr/>
        </p:nvPicPr>
        <p:blipFill rotWithShape="1">
          <a:blip r:embed="rId5">
            <a:alphaModFix/>
          </a:blip>
          <a:srcRect t="22118"/>
          <a:stretch/>
        </p:blipFill>
        <p:spPr>
          <a:xfrm>
            <a:off x="613934" y="330250"/>
            <a:ext cx="451283" cy="4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6"/>
          <p:cNvPicPr preferRelativeResize="0"/>
          <p:nvPr/>
        </p:nvPicPr>
        <p:blipFill rotWithShape="1">
          <a:blip r:embed="rId4">
            <a:alphaModFix/>
          </a:blip>
          <a:srcRect l="13073"/>
          <a:stretch/>
        </p:blipFill>
        <p:spPr>
          <a:xfrm rot="-9000067">
            <a:off x="8005908" y="213234"/>
            <a:ext cx="1065959" cy="7948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6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>
            <a:off x="8428900" y="1102775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6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>
            <a:off x="8751725" y="7337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6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>
            <a:off x="223950" y="3692963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26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>
            <a:off x="1251650" y="469267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26"/>
          <p:cNvPicPr preferRelativeResize="0"/>
          <p:nvPr/>
        </p:nvPicPr>
        <p:blipFill rotWithShape="1">
          <a:blip r:embed="rId3">
            <a:alphaModFix/>
          </a:blip>
          <a:srcRect l="57543" t="7839" r="36341" b="86267"/>
          <a:stretch/>
        </p:blipFill>
        <p:spPr>
          <a:xfrm>
            <a:off x="8797400" y="1221338"/>
            <a:ext cx="231624" cy="22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26"/>
          <p:cNvPicPr preferRelativeResize="0"/>
          <p:nvPr/>
        </p:nvPicPr>
        <p:blipFill rotWithShape="1">
          <a:blip r:embed="rId3">
            <a:alphaModFix/>
          </a:blip>
          <a:srcRect l="49101" t="5046" r="43577" b="87652"/>
          <a:stretch/>
        </p:blipFill>
        <p:spPr>
          <a:xfrm rot="10800000">
            <a:off x="8774555" y="4542125"/>
            <a:ext cx="277299" cy="2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26"/>
          <p:cNvPicPr preferRelativeResize="0"/>
          <p:nvPr/>
        </p:nvPicPr>
        <p:blipFill rotWithShape="1">
          <a:blip r:embed="rId3">
            <a:alphaModFix/>
          </a:blip>
          <a:srcRect l="41289" t="9624" r="54286" b="85330"/>
          <a:stretch/>
        </p:blipFill>
        <p:spPr>
          <a:xfrm rot="10800000">
            <a:off x="8559715" y="4885091"/>
            <a:ext cx="167552" cy="19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6"/>
          <p:cNvPicPr preferRelativeResize="0"/>
          <p:nvPr/>
        </p:nvPicPr>
        <p:blipFill rotWithShape="1">
          <a:blip r:embed="rId3">
            <a:alphaModFix/>
          </a:blip>
          <a:srcRect l="57543" t="7839" r="36341" b="86267"/>
          <a:stretch/>
        </p:blipFill>
        <p:spPr>
          <a:xfrm rot="10800000">
            <a:off x="8423068" y="4318913"/>
            <a:ext cx="231624" cy="22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irax"/>
              <a:buNone/>
              <a:defRPr sz="3500" b="1">
                <a:solidFill>
                  <a:schemeClr val="dk1"/>
                </a:solidFill>
                <a:latin typeface="Spirax"/>
                <a:ea typeface="Spirax"/>
                <a:cs typeface="Spirax"/>
                <a:sym typeface="Spirax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irax"/>
              <a:buNone/>
              <a:defRPr sz="3500" b="1">
                <a:solidFill>
                  <a:schemeClr val="dk1"/>
                </a:solidFill>
                <a:latin typeface="Spirax"/>
                <a:ea typeface="Spirax"/>
                <a:cs typeface="Spirax"/>
                <a:sym typeface="Spirax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irax"/>
              <a:buNone/>
              <a:defRPr sz="3500" b="1">
                <a:solidFill>
                  <a:schemeClr val="dk1"/>
                </a:solidFill>
                <a:latin typeface="Spirax"/>
                <a:ea typeface="Spirax"/>
                <a:cs typeface="Spirax"/>
                <a:sym typeface="Spirax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irax"/>
              <a:buNone/>
              <a:defRPr sz="3500" b="1">
                <a:solidFill>
                  <a:schemeClr val="dk1"/>
                </a:solidFill>
                <a:latin typeface="Spirax"/>
                <a:ea typeface="Spirax"/>
                <a:cs typeface="Spirax"/>
                <a:sym typeface="Spirax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irax"/>
              <a:buNone/>
              <a:defRPr sz="3500" b="1">
                <a:solidFill>
                  <a:schemeClr val="dk1"/>
                </a:solidFill>
                <a:latin typeface="Spirax"/>
                <a:ea typeface="Spirax"/>
                <a:cs typeface="Spirax"/>
                <a:sym typeface="Spirax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irax"/>
              <a:buNone/>
              <a:defRPr sz="3500" b="1">
                <a:solidFill>
                  <a:schemeClr val="dk1"/>
                </a:solidFill>
                <a:latin typeface="Spirax"/>
                <a:ea typeface="Spirax"/>
                <a:cs typeface="Spirax"/>
                <a:sym typeface="Spirax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irax"/>
              <a:buNone/>
              <a:defRPr sz="3500" b="1">
                <a:solidFill>
                  <a:schemeClr val="dk1"/>
                </a:solidFill>
                <a:latin typeface="Spirax"/>
                <a:ea typeface="Spirax"/>
                <a:cs typeface="Spirax"/>
                <a:sym typeface="Spirax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irax"/>
              <a:buNone/>
              <a:defRPr sz="3500" b="1">
                <a:solidFill>
                  <a:schemeClr val="dk1"/>
                </a:solidFill>
                <a:latin typeface="Spirax"/>
                <a:ea typeface="Spirax"/>
                <a:cs typeface="Spirax"/>
                <a:sym typeface="Spirax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irax"/>
              <a:buNone/>
              <a:defRPr sz="3500" b="1">
                <a:solidFill>
                  <a:schemeClr val="dk1"/>
                </a:solidFill>
                <a:latin typeface="Spirax"/>
                <a:ea typeface="Spirax"/>
                <a:cs typeface="Spirax"/>
                <a:sym typeface="Spirax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7" r:id="rId3"/>
    <p:sldLayoutId id="2147483658" r:id="rId4"/>
    <p:sldLayoutId id="2147483670" r:id="rId5"/>
    <p:sldLayoutId id="2147483671" r:id="rId6"/>
    <p:sldLayoutId id="2147483672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ticulo.mercadolibre.com.mx/MLM-806492308-par-munequeras-crossfit-gym-pesas-gimnasio-premium-_JM" TargetMode="External"/><Relationship Id="rId2" Type="http://schemas.openxmlformats.org/officeDocument/2006/relationships/hyperlink" Target="https://articulo.mercadolibre.com.mx/MLM-595477266-lifting-straps-gym-crossfit-pesas-envio-gratis-_JM?attributes=COLOR_SECONDARY_COLOR:R04tU1RNTyAobW9yYWRvKQ==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ticulo.mercadolibre.com.mx/MLM-959487883-rodilleras-3d-weaving-sport-presurizacion-rodillera2piezas-_JM?attributes=COLOR_SECONDARY_COLOR:TmVncm8=" TargetMode="External"/><Relationship Id="rId5" Type="http://schemas.openxmlformats.org/officeDocument/2006/relationships/hyperlink" Target="https://articulo.mercadolibre.com.mx/MLM-885001224-mezclador-de-proteinas-vaso-deportivo-shaker-de-gimnasio-_JM" TargetMode="External"/><Relationship Id="rId4" Type="http://schemas.openxmlformats.org/officeDocument/2006/relationships/hyperlink" Target="https://articulo.mercadolibre.com.mx/MLM-775321204-mini-vaso-licuadora-procesadora-portatil-usb-recargable-_JM?attributes=COLOR_SECONDARY_COLOR:VmVyZGU=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ticulo.mercadolibre.com.mx/MLM-924453333-juego-tablero-dardos-40cm-doble-vista-tiro-blanco-6-dardos-_JM" TargetMode="External"/><Relationship Id="rId2" Type="http://schemas.openxmlformats.org/officeDocument/2006/relationships/hyperlink" Target="https://articulo.mercadolibre.com.mx/MLM-1404464016-one-piece-barco-going-merry-go-bloques-de-construccion-_JM?attributes=PIECES_NUMBER:MjU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ticulo.mercadolibre.com.mx/MLM-1469813579-one-piece-pop-327-one-piece-roronoa-zoro-_JM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ticulo.mercadolibre.com.mx/MLM-1397858775-caroline-neil-gaiman-nuevo-y-sellado-_JM#position=1&amp;search_layout=stack&amp;type=item&amp;tracking_id=e79a0483-0b56-46ee-949f-feb9d0af43d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ticulo.mercadolibre.com.mx/MLM-743593146-camila-cabello-romance-disco-cd-nuevo-14-canciones-_J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cene Texpfto">
            <a:extLst>
              <a:ext uri="{FF2B5EF4-FFF2-40B4-BE49-F238E27FC236}">
                <a16:creationId xmlns:a16="http://schemas.microsoft.com/office/drawing/2014/main" id="{E7C6298C-237F-EFB3-E984-035FA13B2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978" y="975356"/>
            <a:ext cx="3337983" cy="3337983"/>
          </a:xfrm>
          <a:prstGeom prst="rect">
            <a:avLst/>
          </a:prstGeom>
        </p:spPr>
      </p:pic>
      <p:sp>
        <p:nvSpPr>
          <p:cNvPr id="382" name="Google Shape;382;p30"/>
          <p:cNvSpPr txBox="1">
            <a:spLocks noGrp="1"/>
          </p:cNvSpPr>
          <p:nvPr>
            <p:ph type="ctrTitle"/>
          </p:nvPr>
        </p:nvSpPr>
        <p:spPr>
          <a:xfrm>
            <a:off x="715100" y="1008175"/>
            <a:ext cx="4146000" cy="181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Pachu House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83" name="Google Shape;383;p30"/>
          <p:cNvSpPr txBox="1">
            <a:spLocks noGrp="1"/>
          </p:cNvSpPr>
          <p:nvPr>
            <p:ph type="subTitle" idx="1"/>
          </p:nvPr>
        </p:nvSpPr>
        <p:spPr>
          <a:xfrm>
            <a:off x="715100" y="3673648"/>
            <a:ext cx="4146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Le voy a meter una putiza al que no lleve pijama</a:t>
            </a:r>
            <a:endParaRPr dirty="0"/>
          </a:p>
        </p:txBody>
      </p:sp>
      <p:sp>
        <p:nvSpPr>
          <p:cNvPr id="384" name="Google Shape;384;p30"/>
          <p:cNvSpPr txBox="1">
            <a:spLocks noGrp="1"/>
          </p:cNvSpPr>
          <p:nvPr>
            <p:ph type="ctrTitle"/>
          </p:nvPr>
        </p:nvSpPr>
        <p:spPr>
          <a:xfrm>
            <a:off x="715100" y="2973049"/>
            <a:ext cx="4285878" cy="752775"/>
          </a:xfrm>
          <a:prstGeom prst="rect">
            <a:avLst/>
          </a:prstGeom>
          <a:effectLst>
            <a:outerShdw blurRad="214313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l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Tematica Pijamas</a:t>
            </a:r>
            <a:endParaRPr sz="4000" dirty="0">
              <a:solidFill>
                <a:schemeClr val="l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5F14F4-2431-7C4E-0411-4066B82A4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MONICA</a:t>
            </a:r>
          </a:p>
        </p:txBody>
      </p:sp>
    </p:spTree>
    <p:extLst>
      <p:ext uri="{BB962C8B-B14F-4D97-AF65-F5344CB8AC3E}">
        <p14:creationId xmlns:p14="http://schemas.microsoft.com/office/powerpoint/2010/main" val="388721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9E12A8-AA9A-E0EF-A30C-65AD799C6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ISAAC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AC46592-304B-1618-557A-D06B1C010CB2}"/>
              </a:ext>
            </a:extLst>
          </p:cNvPr>
          <p:cNvSpPr txBox="1"/>
          <p:nvPr/>
        </p:nvSpPr>
        <p:spPr>
          <a:xfrm>
            <a:off x="643467" y="1017725"/>
            <a:ext cx="8082844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n-NO" b="1" dirty="0">
                <a:solidFill>
                  <a:schemeClr val="tx1"/>
                </a:solidFill>
              </a:rPr>
              <a:t>Straps gym</a:t>
            </a:r>
          </a:p>
          <a:p>
            <a:r>
              <a:rPr lang="nn-NO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https://articulo.mercadolibre.com.mx/MLM-595477266-lifting-straps-gym-crossfit-pesas-envio-gratis-_JM?attributes=COLOR_SECONDARY_COLOR:R04tU1RNTyAobW9yYWRvKQ==</a:t>
            </a:r>
            <a:r>
              <a:rPr lang="nn-NO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</a:t>
            </a:r>
          </a:p>
          <a:p>
            <a:endParaRPr lang="nn-NO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nn-NO" b="1" dirty="0">
                <a:solidFill>
                  <a:schemeClr val="tx1"/>
                </a:solidFill>
              </a:rPr>
              <a:t>Muñequeras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https://articulo.mercadolibre.com.mx/MLM-806492308-par-munequeras-crossfit-gym-pesas-gimnasio-premium-_JM</a:t>
            </a:r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</a:p>
          <a:p>
            <a:endParaRPr lang="es-MX" b="1" dirty="0">
              <a:solidFill>
                <a:schemeClr val="tx1"/>
              </a:solidFill>
            </a:endParaRPr>
          </a:p>
          <a:p>
            <a:r>
              <a:rPr lang="es-MX" b="1" dirty="0">
                <a:solidFill>
                  <a:schemeClr val="tx1"/>
                </a:solidFill>
              </a:rPr>
              <a:t>Licuadora chiquita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https://articulo.mercadolibre.com.mx/MLM-775321204-mini-vaso-licuadora-procesadora-portatil-usb-recargable-_JM?attributes=COLOR_SECONDARY_COLOR:VmVyZGU=</a:t>
            </a:r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</a:p>
          <a:p>
            <a:endParaRPr lang="es-MX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s-MX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Skaker</a:t>
            </a:r>
            <a:endParaRPr lang="es-MX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https://articulo.mercadolibre.com.mx/MLM-885001224-mezclador-de-proteinas-vaso-deportivo-shaker-de-gimnasio-_JM</a:t>
            </a:r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</a:p>
          <a:p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s-MX" b="1" dirty="0">
                <a:solidFill>
                  <a:schemeClr val="tx1"/>
                </a:solidFill>
              </a:rPr>
              <a:t>Rodilleras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https://articulo.mercadolibre.com.mx/MLM-959487883-rodilleras-3d-weaving-sport-presurizacion-rodillera2piezas-_JM?attributes=COLOR_SECONDARY_COLOR:TmVncm8=</a:t>
            </a:r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5760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4152B73-D22F-6F8E-D6FF-C0BCCA91764C}"/>
              </a:ext>
            </a:extLst>
          </p:cNvPr>
          <p:cNvSpPr txBox="1"/>
          <p:nvPr/>
        </p:nvSpPr>
        <p:spPr>
          <a:xfrm>
            <a:off x="327378" y="474134"/>
            <a:ext cx="84328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>
                <a:solidFill>
                  <a:schemeClr val="tx1"/>
                </a:solidFill>
              </a:rPr>
              <a:t>Barquito de </a:t>
            </a:r>
            <a:r>
              <a:rPr lang="es-MX" b="1" dirty="0" err="1">
                <a:solidFill>
                  <a:schemeClr val="tx1"/>
                </a:solidFill>
              </a:rPr>
              <a:t>one</a:t>
            </a:r>
            <a:r>
              <a:rPr lang="es-MX" b="1" dirty="0">
                <a:solidFill>
                  <a:schemeClr val="tx1"/>
                </a:solidFill>
              </a:rPr>
              <a:t> </a:t>
            </a:r>
            <a:r>
              <a:rPr lang="es-MX" b="1" dirty="0" err="1">
                <a:solidFill>
                  <a:schemeClr val="tx1"/>
                </a:solidFill>
              </a:rPr>
              <a:t>piece</a:t>
            </a:r>
            <a:endParaRPr lang="es-MX" b="1" dirty="0">
              <a:solidFill>
                <a:schemeClr val="tx1"/>
              </a:solidFill>
            </a:endParaRP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https://articulo.mercadolibre.com.mx/MLM-1404464016-one-piece-barco-going-merry-go-bloques-de-construccion-_JM?attributes=PIECES_NUMBER:MjU1</a:t>
            </a:r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</a:p>
          <a:p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s-MX" b="1" dirty="0">
                <a:solidFill>
                  <a:schemeClr val="tx1"/>
                </a:solidFill>
              </a:rPr>
              <a:t>Tiro al blanco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https://articulo.mercadolibre.com.mx/MLM-924453333-juego-tablero-dardos-40cm-doble-vista-tiro-blanco-6-dardos-_JM</a:t>
            </a:r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</a:p>
          <a:p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s-MX" b="1" dirty="0">
                <a:solidFill>
                  <a:schemeClr val="tx1"/>
                </a:solidFill>
              </a:rPr>
              <a:t>Figura de </a:t>
            </a:r>
            <a:r>
              <a:rPr lang="es-MX" b="1" dirty="0" err="1">
                <a:solidFill>
                  <a:schemeClr val="tx1"/>
                </a:solidFill>
              </a:rPr>
              <a:t>zoro</a:t>
            </a:r>
            <a:r>
              <a:rPr lang="es-MX" b="1" dirty="0">
                <a:solidFill>
                  <a:schemeClr val="tx1"/>
                </a:solidFill>
              </a:rPr>
              <a:t> </a:t>
            </a:r>
            <a:r>
              <a:rPr lang="es-MX" b="1" dirty="0" err="1">
                <a:solidFill>
                  <a:schemeClr val="tx1"/>
                </a:solidFill>
              </a:rPr>
              <a:t>rorona</a:t>
            </a:r>
            <a:endParaRPr lang="es-MX" b="1" dirty="0">
              <a:solidFill>
                <a:schemeClr val="tx1"/>
              </a:solidFill>
            </a:endParaRP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https://articulo.mercadolibre.com.mx/MLM-1469813579-one-piece-pop-327-one-piece-roronoa-zoro-_JM</a:t>
            </a:r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s-MX" dirty="0">
                <a:solidFill>
                  <a:schemeClr val="tx1"/>
                </a:solidFill>
              </a:rPr>
              <a:t>Joyería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tx1"/>
                </a:solidFill>
              </a:rPr>
              <a:t>anillos de color plateado o negro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tx1"/>
                </a:solidFill>
              </a:rPr>
              <a:t>Cadena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tx1"/>
                </a:solidFill>
              </a:rPr>
              <a:t>esclavas</a:t>
            </a:r>
          </a:p>
        </p:txBody>
      </p:sp>
    </p:spTree>
    <p:extLst>
      <p:ext uri="{BB962C8B-B14F-4D97-AF65-F5344CB8AC3E}">
        <p14:creationId xmlns:p14="http://schemas.microsoft.com/office/powerpoint/2010/main" val="3381212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554B68-A5C1-DB8D-AE01-063FA84F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ENRIQUE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425EF36-1900-814B-FEBF-94CF253389C6}"/>
              </a:ext>
            </a:extLst>
          </p:cNvPr>
          <p:cNvSpPr txBox="1"/>
          <p:nvPr/>
        </p:nvSpPr>
        <p:spPr>
          <a:xfrm>
            <a:off x="462844" y="1309511"/>
            <a:ext cx="811671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Flechas(</a:t>
            </a:r>
            <a:r>
              <a:rPr lang="es-MX" b="1" dirty="0" err="1">
                <a:solidFill>
                  <a:schemeClr val="tx1"/>
                </a:solidFill>
              </a:rPr>
              <a:t>amazon</a:t>
            </a:r>
            <a:r>
              <a:rPr lang="es-MX" b="1" dirty="0">
                <a:solidFill>
                  <a:schemeClr val="tx1"/>
                </a:solidFill>
              </a:rPr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Antebrazo protector para arquero (</a:t>
            </a:r>
            <a:r>
              <a:rPr lang="es-MX" b="1" dirty="0" err="1">
                <a:solidFill>
                  <a:schemeClr val="tx1"/>
                </a:solidFill>
              </a:rPr>
              <a:t>amazon</a:t>
            </a:r>
            <a:r>
              <a:rPr lang="es-MX" b="1" dirty="0">
                <a:solidFill>
                  <a:schemeClr val="tx1"/>
                </a:solidFill>
              </a:rPr>
              <a:t> y diseño </a:t>
            </a:r>
            <a:r>
              <a:rPr lang="es-MX" b="1" dirty="0" err="1">
                <a:solidFill>
                  <a:schemeClr val="tx1"/>
                </a:solidFill>
              </a:rPr>
              <a:t>chilo</a:t>
            </a:r>
            <a:r>
              <a:rPr lang="es-MX" b="1" dirty="0">
                <a:solidFill>
                  <a:schemeClr val="tx1"/>
                </a:solidFill>
              </a:rPr>
              <a:t> porfa)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amazon.com.mx/Protector-Guardia-Ajustable-Archery-Compuesto/dp/B07CYVNC4N/ref=sr_1_15?__mk_es_MX=%C3%85M%C3%85%C5%BD%C3%95%C3%91&amp;crid=PC7114XU1WM4&amp;keywords=antebrazo+arco&amp;qid=1669255395&amp;qu=eyJxc2MiOiIxLjk3IiwicXNhIjoiMC4wMCIsInFzcCI6IjAuMDAifQ%3D%3D&amp;sprefix=antebrazo+arco%2Caps%2C419&amp;sr=8-15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Arco profesional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Estuche para flechas (</a:t>
            </a:r>
            <a:r>
              <a:rPr lang="es-MX" b="1" dirty="0" err="1">
                <a:solidFill>
                  <a:schemeClr val="tx1"/>
                </a:solidFill>
              </a:rPr>
              <a:t>amazon</a:t>
            </a:r>
            <a:r>
              <a:rPr lang="es-MX" b="1" dirty="0">
                <a:solidFill>
                  <a:schemeClr val="tx1"/>
                </a:solidFill>
              </a:rPr>
              <a:t>)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amazon.com.mx/Ajcoflt-Estuche-telesc%C3%B3pico-flecha-ajustable/dp/B08GSD3ZH6/ref=sr_1_1?__mk_es_MX=%C3%85M%C3%85%C5%BD%C3%95%C3%91&amp;crid=2EP7OALHUTW6S&amp;keywords=estuche+flechas&amp;qid=1669255508&amp;qu=eyJxc2MiOiIyLjQ4IiwicXNhIjoiMC43MiIsInFzcCI6IjAuOTIifQ%3D%3D&amp;sprefix=estuche+flecha%2Caps%2C168&amp;sr=8-1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30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897ABD03-68FD-5FAE-BDA7-672C7680DA2A}"/>
              </a:ext>
            </a:extLst>
          </p:cNvPr>
          <p:cNvSpPr txBox="1"/>
          <p:nvPr/>
        </p:nvSpPr>
        <p:spPr>
          <a:xfrm>
            <a:off x="778933" y="654756"/>
            <a:ext cx="776675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Hacha para talar (que el mango no sea de platico porfa y </a:t>
            </a:r>
            <a:r>
              <a:rPr lang="es-MX" b="1" dirty="0" err="1">
                <a:solidFill>
                  <a:schemeClr val="tx1"/>
                </a:solidFill>
              </a:rPr>
              <a:t>esten</a:t>
            </a:r>
            <a:r>
              <a:rPr lang="es-MX" b="1" dirty="0">
                <a:solidFill>
                  <a:schemeClr val="tx1"/>
                </a:solidFill>
              </a:rPr>
              <a:t> largo)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amazon.com.mx/SOZOMO-Herramientas-Multiuso-Multiherramienta-Supervivencia/dp/B09P199ZRD/ref=sr_1_52?__mk_es_MX=%C3%85M%C3%85%C5%BD%C3%95%C3%91&amp;crid=1ATW7IJY6YITH&amp;keywords=hacha+para+tallar&amp;qid=1669256336&amp;qu=eyJxc2MiOiIyLjExIiwicXNhIjoiMC4wMCIsInFzcCI6IjAuMDAifQ%3D%3D&amp;sprefix=hacha+para+talar%2Caps%2C143&amp;sr=8-52  </a:t>
            </a:r>
          </a:p>
          <a:p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Marcara </a:t>
            </a:r>
            <a:r>
              <a:rPr lang="es-MX" b="1" dirty="0" err="1">
                <a:solidFill>
                  <a:schemeClr val="tx1"/>
                </a:solidFill>
              </a:rPr>
              <a:t>nerf</a:t>
            </a:r>
            <a:r>
              <a:rPr lang="es-MX" b="1" dirty="0">
                <a:solidFill>
                  <a:schemeClr val="tx1"/>
                </a:solidFill>
              </a:rPr>
              <a:t> rival(la que sea menos roja, ya la tengo)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Estante para </a:t>
            </a:r>
            <a:r>
              <a:rPr lang="es-MX" b="1" dirty="0" err="1">
                <a:solidFill>
                  <a:schemeClr val="tx1"/>
                </a:solidFill>
              </a:rPr>
              <a:t>katana</a:t>
            </a:r>
            <a:r>
              <a:rPr lang="es-MX" b="1" dirty="0">
                <a:solidFill>
                  <a:schemeClr val="tx1"/>
                </a:solidFill>
              </a:rPr>
              <a:t> (uno con diseño </a:t>
            </a:r>
            <a:r>
              <a:rPr lang="es-MX" b="1" dirty="0" err="1">
                <a:solidFill>
                  <a:schemeClr val="tx1"/>
                </a:solidFill>
              </a:rPr>
              <a:t>chilo</a:t>
            </a:r>
            <a:r>
              <a:rPr lang="es-MX" b="1" dirty="0">
                <a:solidFill>
                  <a:schemeClr val="tx1"/>
                </a:solidFill>
              </a:rPr>
              <a:t> </a:t>
            </a:r>
            <a:r>
              <a:rPr lang="es-MX" b="1" dirty="0" err="1">
                <a:solidFill>
                  <a:schemeClr val="tx1"/>
                </a:solidFill>
              </a:rPr>
              <a:t>aca</a:t>
            </a:r>
            <a:r>
              <a:rPr lang="es-MX" b="1" dirty="0">
                <a:solidFill>
                  <a:schemeClr val="tx1"/>
                </a:solidFill>
              </a:rPr>
              <a:t> japonés porfa)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amazon.com.mx/FOXSM-Soporte-espadas-Katana-colgar/dp/B07PZ7GLMQ/ref=sr_1_14?__mk_es_MX=%C3%85M%C3%85%C5%BD%C3%95%C3%91&amp;crid=2MUE6H17SYJIH&amp;keywords=ESTANTE+KATANA&amp;qid=1669255691&amp;qu=eyJxc2MiOiIyLjIzIiwicXNhIjoiMC4wMCIsInFzcCI6IjAuMDAifQ%3D%3D&amp;sprefix=estante+katana%2Caps%2C132&amp;sr=8-14 </a:t>
            </a:r>
          </a:p>
          <a:p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Tabla periódica real de cristal(</a:t>
            </a:r>
            <a:r>
              <a:rPr lang="es-MX" b="1" dirty="0" err="1">
                <a:solidFill>
                  <a:schemeClr val="tx1"/>
                </a:solidFill>
              </a:rPr>
              <a:t>amazon</a:t>
            </a:r>
            <a:r>
              <a:rPr lang="es-MX" b="1" dirty="0">
                <a:solidFill>
                  <a:schemeClr val="tx1"/>
                </a:solidFill>
              </a:rPr>
              <a:t>)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amazon.com.mx/MODUDY-peri%C3%B3dica-elementos-herramienta-ense%C3%B1anza/dp/B09XXF58X2/ref=sr_1_2?crid=3GGG7MC1KHUQF&amp;keywords=tabla+periodica+elementos+reales&amp;qid=1669255618&amp;qu=eyJxc2MiOiI0LjM3IiwicXNhIjoiNC40NSIsInFzcCI6IjMuMjMifQ%3D%3D&amp;sprefix=TABLA+PERI%2Caps%2C137&amp;sr=8-2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s-MX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53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2E9492D-1BEF-7242-72E3-D8D8B0BCD8EA}"/>
              </a:ext>
            </a:extLst>
          </p:cNvPr>
          <p:cNvSpPr txBox="1"/>
          <p:nvPr/>
        </p:nvSpPr>
        <p:spPr>
          <a:xfrm>
            <a:off x="575733" y="428978"/>
            <a:ext cx="729262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>
                <a:solidFill>
                  <a:schemeClr val="tx1"/>
                </a:solidFill>
              </a:rPr>
              <a:t>isopodo</a:t>
            </a:r>
            <a:r>
              <a:rPr lang="es-MX" dirty="0">
                <a:solidFill>
                  <a:schemeClr val="tx1"/>
                </a:solidFill>
              </a:rPr>
              <a:t> de peluche (</a:t>
            </a:r>
            <a:r>
              <a:rPr lang="es-MX" dirty="0" err="1">
                <a:solidFill>
                  <a:schemeClr val="tx1"/>
                </a:solidFill>
              </a:rPr>
              <a:t>amazon</a:t>
            </a:r>
            <a:r>
              <a:rPr lang="es-MX" dirty="0">
                <a:solidFill>
                  <a:schemeClr val="tx1"/>
                </a:solidFill>
              </a:rPr>
              <a:t> y que este grande o mediano porfa)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amazon.com.mx/Giant-Isopod-Realistic-Plush-TSTADVANCE/dp/B00HLG8X6Y/ref=sr_1_1?__mk_es_MX=%C3%85M%C3%85%C5%BD%C3%95%C3%91&amp;crid=XA7ZBNXNGH50&amp;keywords=ISOPODO+PELUCHE&amp;qid=1669255669&amp;qu=eyJxc2MiOiIxLjI1IiwicXNhIjoiMS4wMCIsInFzcCI6IjAuMDAifQ%3D%3D&amp;sprefix=isopodo+peluche%2Caps%2C125&amp;sr=8-1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MAUSE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ttps://www.amazon.com.mx/Free-wolf-Inal%C3%A1mbrico-Recargable-Profesional/dp/B093L49Z8Q/ref=sr_1_15?__mk_es_MX=%C3%85M%C3%85%C5%BD%C3%95%C3%91&amp;crid=2KYEQXK0UDXIN&amp;keywords=mouse&amp;qid=1669256205&amp;qu=eyJxc2MiOiI2Ljc0IiwicXNhIjoiNi4wNCIsInFzcCI6IjUuNTUifQ%3D%3D&amp;sprefix=mouse%2Caps%2C183&amp;sr=8-15 </a:t>
            </a:r>
          </a:p>
          <a:p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Paquete de condones </a:t>
            </a:r>
            <a:r>
              <a:rPr lang="es-MX" b="1" dirty="0" err="1">
                <a:solidFill>
                  <a:schemeClr val="tx1"/>
                </a:solidFill>
              </a:rPr>
              <a:t>prudence</a:t>
            </a:r>
            <a:r>
              <a:rPr lang="es-MX" b="1" dirty="0">
                <a:solidFill>
                  <a:schemeClr val="tx1"/>
                </a:solidFill>
              </a:rPr>
              <a:t> (OK eso no </a:t>
            </a:r>
            <a:r>
              <a:rPr lang="es-MX" b="1" dirty="0" err="1">
                <a:solidFill>
                  <a:schemeClr val="tx1"/>
                </a:solidFill>
              </a:rPr>
              <a:t>kajajaj</a:t>
            </a:r>
            <a:r>
              <a:rPr lang="es-MX" b="1" dirty="0">
                <a:solidFill>
                  <a:schemeClr val="tx1"/>
                </a:solidFill>
              </a:rPr>
              <a:t>)</a:t>
            </a:r>
          </a:p>
          <a:p>
            <a:endParaRPr lang="es-MX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840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329B61-B5EC-650C-552D-90A3E77E0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000" y="1177275"/>
            <a:ext cx="6576000" cy="1511100"/>
          </a:xfrm>
        </p:spPr>
        <p:txBody>
          <a:bodyPr/>
          <a:lstStyle/>
          <a:p>
            <a:r>
              <a:rPr lang="es-MX" sz="6000" dirty="0"/>
              <a:t>Chinguen a su puta madre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7ACBE6-C531-9904-7B33-A51E386DB2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Que no les duela el codo regalar, puto el que lo lea</a:t>
            </a:r>
          </a:p>
        </p:txBody>
      </p:sp>
    </p:spTree>
    <p:extLst>
      <p:ext uri="{BB962C8B-B14F-4D97-AF65-F5344CB8AC3E}">
        <p14:creationId xmlns:p14="http://schemas.microsoft.com/office/powerpoint/2010/main" val="296275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56"/>
          <p:cNvSpPr txBox="1">
            <a:spLocks noGrp="1"/>
          </p:cNvSpPr>
          <p:nvPr>
            <p:ph type="title"/>
          </p:nvPr>
        </p:nvSpPr>
        <p:spPr>
          <a:xfrm>
            <a:off x="760533" y="1934026"/>
            <a:ext cx="7622934" cy="1511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8000" dirty="0"/>
              <a:t>CARNE ASADA</a:t>
            </a:r>
            <a:endParaRPr sz="8000" dirty="0"/>
          </a:p>
        </p:txBody>
      </p:sp>
      <p:sp>
        <p:nvSpPr>
          <p:cNvPr id="938" name="Google Shape;938;p56"/>
          <p:cNvSpPr txBox="1">
            <a:spLocks noGrp="1"/>
          </p:cNvSpPr>
          <p:nvPr>
            <p:ph type="subTitle" idx="1"/>
          </p:nvPr>
        </p:nvSpPr>
        <p:spPr>
          <a:xfrm>
            <a:off x="1284000" y="3094825"/>
            <a:ext cx="65760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$150 POR PERSONA</a:t>
            </a:r>
            <a:endParaRPr dirty="0"/>
          </a:p>
        </p:txBody>
      </p:sp>
      <p:pic>
        <p:nvPicPr>
          <p:cNvPr id="939" name="Google Shape;93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04183">
            <a:off x="6278099" y="895100"/>
            <a:ext cx="1199074" cy="12005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5328983-8CF1-67A0-F812-AAF231DB3099}"/>
              </a:ext>
            </a:extLst>
          </p:cNvPr>
          <p:cNvSpPr txBox="1"/>
          <p:nvPr/>
        </p:nvSpPr>
        <p:spPr>
          <a:xfrm>
            <a:off x="4120445" y="1626249"/>
            <a:ext cx="2065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1"/>
                </a:solidFill>
              </a:rPr>
              <a:t>CENA</a:t>
            </a:r>
          </a:p>
        </p:txBody>
      </p:sp>
      <p:pic>
        <p:nvPicPr>
          <p:cNvPr id="5" name="Imagen 4" descr="Comida en un horno&#10;&#10;Descripción generada automáticamente con confianza media">
            <a:extLst>
              <a:ext uri="{FF2B5EF4-FFF2-40B4-BE49-F238E27FC236}">
                <a16:creationId xmlns:a16="http://schemas.microsoft.com/office/drawing/2014/main" id="{7EEAD588-4D92-2673-8F4F-426921A7A3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1902" y="3327325"/>
            <a:ext cx="1719831" cy="114711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VANESSA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E20384D-4B58-970A-76D1-529E28823E2E}"/>
              </a:ext>
            </a:extLst>
          </p:cNvPr>
          <p:cNvSpPr txBox="1"/>
          <p:nvPr/>
        </p:nvSpPr>
        <p:spPr>
          <a:xfrm>
            <a:off x="575732" y="1264355"/>
            <a:ext cx="784826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Bolsa de mano (negra).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Cadena (dorada).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Algo que tenga que ver con tulipanes.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Anillos (NO PLATEADOS)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Funda para mi teléfono (Honor 9X lite).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Perfume (</a:t>
            </a:r>
            <a:r>
              <a:rPr lang="es-MX" b="1" dirty="0" err="1">
                <a:solidFill>
                  <a:schemeClr val="tx1"/>
                </a:solidFill>
              </a:rPr>
              <a:t>Fraiche</a:t>
            </a:r>
            <a:r>
              <a:rPr lang="es-MX" b="1" dirty="0">
                <a:solidFill>
                  <a:schemeClr val="tx1"/>
                </a:solidFill>
              </a:rPr>
              <a:t>, </a:t>
            </a:r>
            <a:r>
              <a:rPr lang="es-MX" b="1" dirty="0" err="1">
                <a:solidFill>
                  <a:schemeClr val="tx1"/>
                </a:solidFill>
              </a:rPr>
              <a:t>selena</a:t>
            </a:r>
            <a:r>
              <a:rPr lang="es-MX" b="1" dirty="0">
                <a:solidFill>
                  <a:schemeClr val="tx1"/>
                </a:solidFill>
              </a:rPr>
              <a:t> </a:t>
            </a:r>
            <a:r>
              <a:rPr lang="es-MX" b="1" dirty="0" err="1">
                <a:solidFill>
                  <a:schemeClr val="tx1"/>
                </a:solidFill>
              </a:rPr>
              <a:t>gomez</a:t>
            </a:r>
            <a:r>
              <a:rPr lang="es-MX" b="1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Labiales oscuros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Libro de coraline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https://articulo.mercadolibre.com.mx/MLM-1397858775-caroline-neil-gaiman-nuevo-y-sellado-_JM#position=1&amp;search_layout=stack&amp;type=item&amp;tracking_id=e79a0483-0b56-46ee-949f-feb9d0af43d0</a:t>
            </a:r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9F21F6-DC12-43AB-C254-6BFF5EEF4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JOSE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9215974-54B4-B4C0-0CC3-A2A10CDF11B7}"/>
              </a:ext>
            </a:extLst>
          </p:cNvPr>
          <p:cNvSpPr txBox="1"/>
          <p:nvPr/>
        </p:nvSpPr>
        <p:spPr>
          <a:xfrm>
            <a:off x="720000" y="1490133"/>
            <a:ext cx="8365067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tx1"/>
                </a:solidFill>
              </a:rPr>
              <a:t>Cargador para Samsung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tx1"/>
                </a:solidFill>
              </a:rPr>
              <a:t>Audífonos negros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tx1"/>
                </a:solidFill>
              </a:rPr>
              <a:t>Billetera negra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tx1"/>
                </a:solidFill>
              </a:rPr>
              <a:t>Perfume para hombre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tx1"/>
                </a:solidFill>
              </a:rPr>
              <a:t>El propio dinero, no tengo pedos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471482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40203C-2678-A82C-853E-D9DED6DAC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VIVIANA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9BDF1BA-8CE0-2EFC-B8DC-C6A42BCE01DD}"/>
              </a:ext>
            </a:extLst>
          </p:cNvPr>
          <p:cNvSpPr txBox="1"/>
          <p:nvPr/>
        </p:nvSpPr>
        <p:spPr>
          <a:xfrm>
            <a:off x="451556" y="1388533"/>
            <a:ext cx="808284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 póster de Taylor Swift, Camila Cabello o Lauren Jauregui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Cualquier cosa que sea de T, C o 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Arrancadas (no plateadas)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Gomitas de aritos con chile (verdes </a:t>
            </a:r>
            <a:r>
              <a:rPr lang="es-MX" b="1" dirty="0" err="1">
                <a:solidFill>
                  <a:schemeClr val="tx1"/>
                </a:solidFill>
              </a:rPr>
              <a:t>nah</a:t>
            </a:r>
            <a:r>
              <a:rPr lang="es-MX" b="1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Una funda transparente (Samsung A31)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Cuarzos o Incienso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Una vela de Santa Taylor Swift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Almohada de T, C o 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 CD de Camila Cabello (Romance en Mercado Libre)</a:t>
            </a:r>
          </a:p>
          <a:p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https://articulo.mercadolibre.com.mx/MLM-743593146-camila-cabello-romance-disco-cd-nuevo-14-canciones-_JM</a:t>
            </a:r>
            <a:r>
              <a:rPr lang="es-MX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90989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B6F0A7-DA31-FF5B-10E9-FBC71F244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MICHELL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A1F2828-ED05-C0AB-2145-951D5D0C0935}"/>
              </a:ext>
            </a:extLst>
          </p:cNvPr>
          <p:cNvSpPr txBox="1"/>
          <p:nvPr/>
        </p:nvSpPr>
        <p:spPr>
          <a:xfrm>
            <a:off x="530578" y="1444978"/>
            <a:ext cx="789342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Cadena Planchada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Arracadas (doradas ambas) página DOBURGUSUA O COLECTIVO BY COMERCIO LOCAL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Una bolsita </a:t>
            </a:r>
            <a:r>
              <a:rPr lang="es-MX" b="1" dirty="0" err="1">
                <a:solidFill>
                  <a:schemeClr val="tx1"/>
                </a:solidFill>
              </a:rPr>
              <a:t>crossbody</a:t>
            </a:r>
            <a:r>
              <a:rPr lang="es-MX" b="1" dirty="0">
                <a:solidFill>
                  <a:schemeClr val="tx1"/>
                </a:solidFill>
              </a:rPr>
              <a:t> (de las que se cuelgan de </a:t>
            </a:r>
            <a:r>
              <a:rPr lang="es-MX" b="1" dirty="0" err="1">
                <a:solidFill>
                  <a:schemeClr val="tx1"/>
                </a:solidFill>
              </a:rPr>
              <a:t>enmedio</a:t>
            </a:r>
            <a:r>
              <a:rPr lang="es-MX" b="1" dirty="0">
                <a:solidFill>
                  <a:schemeClr val="tx1"/>
                </a:solidFill>
              </a:rPr>
              <a:t> pues) negra o blanca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 case para mi celular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Perfume olor dulce (</a:t>
            </a:r>
            <a:r>
              <a:rPr lang="es-MX" b="1" dirty="0" err="1">
                <a:solidFill>
                  <a:schemeClr val="tx1"/>
                </a:solidFill>
              </a:rPr>
              <a:t>katy</a:t>
            </a:r>
            <a:r>
              <a:rPr lang="es-MX" b="1" dirty="0">
                <a:solidFill>
                  <a:schemeClr val="tx1"/>
                </a:solidFill>
              </a:rPr>
              <a:t> </a:t>
            </a:r>
            <a:r>
              <a:rPr lang="es-MX" b="1" dirty="0" err="1">
                <a:solidFill>
                  <a:schemeClr val="tx1"/>
                </a:solidFill>
              </a:rPr>
              <a:t>perry</a:t>
            </a:r>
            <a:r>
              <a:rPr lang="es-MX" b="1" dirty="0">
                <a:solidFill>
                  <a:schemeClr val="tx1"/>
                </a:solidFill>
              </a:rPr>
              <a:t> es opción)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 pijama</a:t>
            </a:r>
          </a:p>
        </p:txBody>
      </p:sp>
    </p:spTree>
    <p:extLst>
      <p:ext uri="{BB962C8B-B14F-4D97-AF65-F5344CB8AC3E}">
        <p14:creationId xmlns:p14="http://schemas.microsoft.com/office/powerpoint/2010/main" val="3833777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87866-5AC4-FBB2-4876-7B1692D8F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DAREY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30432D9-4911-5242-4599-5AAC45F392C9}"/>
              </a:ext>
            </a:extLst>
          </p:cNvPr>
          <p:cNvSpPr txBox="1"/>
          <p:nvPr/>
        </p:nvSpPr>
        <p:spPr>
          <a:xfrm>
            <a:off x="327378" y="1365956"/>
            <a:ext cx="84553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Que todos vayan </a:t>
            </a:r>
            <a:r>
              <a:rPr lang="es-MX" b="1" dirty="0" err="1">
                <a:solidFill>
                  <a:schemeClr val="tx1"/>
                </a:solidFill>
              </a:rPr>
              <a:t>hijosdetodasuperramadre</a:t>
            </a:r>
            <a:endParaRPr lang="es-MX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Funda Transparente (Motorola </a:t>
            </a:r>
            <a:r>
              <a:rPr lang="es-MX" b="1" dirty="0" err="1">
                <a:solidFill>
                  <a:schemeClr val="tx1"/>
                </a:solidFill>
              </a:rPr>
              <a:t>edge</a:t>
            </a:r>
            <a:r>
              <a:rPr lang="es-MX" b="1" dirty="0">
                <a:solidFill>
                  <a:schemeClr val="tx1"/>
                </a:solidFill>
              </a:rPr>
              <a:t> 20 </a:t>
            </a:r>
            <a:r>
              <a:rPr lang="es-MX" b="1" dirty="0" err="1">
                <a:solidFill>
                  <a:schemeClr val="tx1"/>
                </a:solidFill>
              </a:rPr>
              <a:t>lait</a:t>
            </a:r>
            <a:r>
              <a:rPr lang="es-MX" b="1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Accesorios de color </a:t>
            </a:r>
            <a:r>
              <a:rPr lang="es-MX" b="1" dirty="0" err="1">
                <a:solidFill>
                  <a:schemeClr val="tx1"/>
                </a:solidFill>
              </a:rPr>
              <a:t>black</a:t>
            </a:r>
            <a:r>
              <a:rPr lang="es-MX" b="1" dirty="0">
                <a:solidFill>
                  <a:schemeClr val="tx1"/>
                </a:solidFill>
              </a:rPr>
              <a:t> (que sean monótonos y sin algún diseño)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 Peluche de </a:t>
            </a:r>
            <a:r>
              <a:rPr lang="es-MX" b="1" dirty="0" err="1">
                <a:solidFill>
                  <a:schemeClr val="tx1"/>
                </a:solidFill>
              </a:rPr>
              <a:t>Squirtle</a:t>
            </a:r>
            <a:endParaRPr lang="es-MX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Diez Pentagramas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Una Gorra De </a:t>
            </a:r>
            <a:r>
              <a:rPr lang="es-MX" b="1" dirty="0" err="1">
                <a:solidFill>
                  <a:schemeClr val="tx1"/>
                </a:solidFill>
              </a:rPr>
              <a:t>Pikashu</a:t>
            </a:r>
            <a:endParaRPr lang="es-MX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018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484850-F5AD-A80E-1AC2-DF7E54D22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AURELIO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0456DE2-9E56-A975-70BE-8E0434EA2128}"/>
              </a:ext>
            </a:extLst>
          </p:cNvPr>
          <p:cNvSpPr txBox="1"/>
          <p:nvPr/>
        </p:nvSpPr>
        <p:spPr>
          <a:xfrm>
            <a:off x="485422" y="1388533"/>
            <a:ext cx="83086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Una gorra (De animalitos o color oscuro)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 perfume de hombre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Una cartera negra o colores oscuros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 reloj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Un anillo color plata</a:t>
            </a:r>
          </a:p>
        </p:txBody>
      </p:sp>
    </p:spTree>
    <p:extLst>
      <p:ext uri="{BB962C8B-B14F-4D97-AF65-F5344CB8AC3E}">
        <p14:creationId xmlns:p14="http://schemas.microsoft.com/office/powerpoint/2010/main" val="874054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65630C-4118-1DDB-3C84-0390368C9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ERIK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FD00617-CC49-A2E6-91AF-D6396816FBD6}"/>
              </a:ext>
            </a:extLst>
          </p:cNvPr>
          <p:cNvSpPr txBox="1"/>
          <p:nvPr/>
        </p:nvSpPr>
        <p:spPr>
          <a:xfrm>
            <a:off x="553156" y="1328551"/>
            <a:ext cx="81392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Muñequeras </a:t>
            </a:r>
            <a:r>
              <a:rPr lang="es-MX" b="1" dirty="0" err="1">
                <a:solidFill>
                  <a:schemeClr val="tx1"/>
                </a:solidFill>
              </a:rPr>
              <a:t>gym</a:t>
            </a:r>
            <a:endParaRPr lang="es-MX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Pulsera varonil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Anillo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Loción de rayo maquen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tx1"/>
                </a:solidFill>
              </a:rPr>
              <a:t>Figurita de </a:t>
            </a:r>
            <a:r>
              <a:rPr lang="es-MX" b="1" dirty="0" err="1">
                <a:solidFill>
                  <a:schemeClr val="tx1"/>
                </a:solidFill>
              </a:rPr>
              <a:t>messi</a:t>
            </a:r>
            <a:endParaRPr lang="es-MX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dirty="0" err="1">
                <a:solidFill>
                  <a:schemeClr val="tx1"/>
                </a:solidFill>
              </a:rPr>
              <a:t>Cbum</a:t>
            </a:r>
            <a:r>
              <a:rPr lang="es-MX" b="1" dirty="0">
                <a:solidFill>
                  <a:schemeClr val="tx1"/>
                </a:solidFill>
              </a:rPr>
              <a:t> de cartón</a:t>
            </a:r>
          </a:p>
        </p:txBody>
      </p:sp>
    </p:spTree>
    <p:extLst>
      <p:ext uri="{BB962C8B-B14F-4D97-AF65-F5344CB8AC3E}">
        <p14:creationId xmlns:p14="http://schemas.microsoft.com/office/powerpoint/2010/main" val="939411422"/>
      </p:ext>
    </p:extLst>
  </p:cSld>
  <p:clrMapOvr>
    <a:masterClrMapping/>
  </p:clrMapOvr>
</p:sld>
</file>

<file path=ppt/theme/theme1.xml><?xml version="1.0" encoding="utf-8"?>
<a:theme xmlns:a="http://schemas.openxmlformats.org/drawingml/2006/main" name="Christmas Lights MK Campaign by Slidesgo">
  <a:themeElements>
    <a:clrScheme name="Simple Light">
      <a:dk1>
        <a:srgbClr val="FFFFFF"/>
      </a:dk1>
      <a:lt1>
        <a:srgbClr val="FF0054"/>
      </a:lt1>
      <a:dk2>
        <a:srgbClr val="FFFF00"/>
      </a:dk2>
      <a:lt2>
        <a:srgbClr val="00FF6D"/>
      </a:lt2>
      <a:accent1>
        <a:srgbClr val="5900D8"/>
      </a:accent1>
      <a:accent2>
        <a:srgbClr val="90FFFF"/>
      </a:accent2>
      <a:accent3>
        <a:srgbClr val="FFA000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1143</Words>
  <Application>Microsoft Office PowerPoint</Application>
  <PresentationFormat>Presentación en pantalla (16:9)</PresentationFormat>
  <Paragraphs>114</Paragraphs>
  <Slides>16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Spirax</vt:lpstr>
      <vt:lpstr>Arial</vt:lpstr>
      <vt:lpstr>Fira Sans</vt:lpstr>
      <vt:lpstr>Fira Sans SemiBold</vt:lpstr>
      <vt:lpstr>Christmas Lights MK Campaign by Slidesgo</vt:lpstr>
      <vt:lpstr>Pachu House</vt:lpstr>
      <vt:lpstr>CARNE ASADA</vt:lpstr>
      <vt:lpstr>VANESSA</vt:lpstr>
      <vt:lpstr>JOSE</vt:lpstr>
      <vt:lpstr>VIVIANA</vt:lpstr>
      <vt:lpstr>MICHELL</vt:lpstr>
      <vt:lpstr>DAREY</vt:lpstr>
      <vt:lpstr>AURELIO</vt:lpstr>
      <vt:lpstr>ERIK</vt:lpstr>
      <vt:lpstr>MONICA</vt:lpstr>
      <vt:lpstr>ISAAC</vt:lpstr>
      <vt:lpstr>Presentación de PowerPoint</vt:lpstr>
      <vt:lpstr>ENRIQUE</vt:lpstr>
      <vt:lpstr>Presentación de PowerPoint</vt:lpstr>
      <vt:lpstr>Presentación de PowerPoint</vt:lpstr>
      <vt:lpstr>Chinguen a su puta madre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Pachu House</dc:title>
  <dc:creator>Liliana Ruiz</dc:creator>
  <cp:lastModifiedBy>LILIANA RUIZ VALENZUELA</cp:lastModifiedBy>
  <cp:revision>1</cp:revision>
  <dcterms:modified xsi:type="dcterms:W3CDTF">2022-11-26T02:01:15Z</dcterms:modified>
</cp:coreProperties>
</file>